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1pPr>
    <a:lvl2pPr marL="0" marR="0" indent="1143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2pPr>
    <a:lvl3pPr marL="0" marR="0" indent="2286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3pPr>
    <a:lvl4pPr marL="0" marR="0" indent="3429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4pPr>
    <a:lvl5pPr marL="0" marR="0" indent="4572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5pPr>
    <a:lvl6pPr marL="0" marR="0" indent="5715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6pPr>
    <a:lvl7pPr marL="0" marR="0" indent="6858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7pPr>
    <a:lvl8pPr marL="0" marR="0" indent="8001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8pPr>
    <a:lvl9pPr marL="0" marR="0" indent="914400" algn="ctr" defTabSz="41275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4F4F4F"/>
        </a:solidFill>
        <a:effectLst/>
        <a:uFillTx/>
        <a:latin typeface="+mn-lt"/>
        <a:ea typeface="+mn-ea"/>
        <a:cs typeface="+mn-cs"/>
        <a:sym typeface="Avenir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0076"/>
    <a:srgbClr val="82726F"/>
    <a:srgbClr val="A385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rgbClr val="375A7D"/>
          </a:solidFill>
        </a:fill>
      </a:tcStyle>
    </a:wholeTbl>
    <a:band2H>
      <a:tcTxStyle/>
      <a:tcStyle>
        <a:tcBdr/>
        <a:fill>
          <a:solidFill>
            <a:srgbClr val="3B7499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rgbClr val="53D5FD"/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450000"/>
              <a:satOff val="-18071"/>
              <a:lumOff val="-14609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53D5FD"/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450000"/>
              <a:satOff val="-18071"/>
              <a:lumOff val="-14609"/>
            </a:scheme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53D5FD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450000"/>
              <a:satOff val="-18071"/>
              <a:lumOff val="-14609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381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A0A0A">
              <a:alpha val="92000"/>
            </a:srgbClr>
          </a:solidFill>
        </a:fill>
      </a:tcStyle>
    </a:band2H>
    <a:firstCol>
      <a:tcTxStyle b="off" i="off">
        <a:font>
          <a:latin typeface="Avenir Medium"/>
          <a:ea typeface="Avenir Medium"/>
          <a:cs typeface="Avenir Medium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635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381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Medium"/>
          <a:ea typeface="Avenir Medium"/>
          <a:cs typeface="Avenir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Medium"/>
          <a:ea typeface="Avenir Medium"/>
          <a:cs typeface="Avenir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635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EDFF">
              <a:alpha val="24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chemeClr val="accent2">
                  <a:satOff val="-5186"/>
                  <a:lumOff val="-28409"/>
                </a:schemeClr>
              </a:solidFill>
              <a:prstDash val="solid"/>
              <a:miter lim="400000"/>
            </a:ln>
          </a:insideV>
        </a:tcBdr>
        <a:fill>
          <a:solidFill>
            <a:schemeClr val="accent2">
              <a:satOff val="-5186"/>
              <a:lumOff val="-12389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919C">
                  <a:alpha val="79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919C">
                  <a:alpha val="79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>
              <a:satOff val="-5186"/>
              <a:lumOff val="-2840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rnd">
              <a:solidFill>
                <a:srgbClr val="4F4F4F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4F4F4F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4F4F4F"/>
              </a:solidFill>
              <a:custDash>
                <a:ds d="1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D6D6D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080">
              <a:alpha val="32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41B00">
              <a:alpha val="8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D2600">
              <a:alpha val="80000"/>
            </a:srgb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4F4F"/>
              </a:solidFill>
              <a:prstDash val="solid"/>
              <a:miter lim="400000"/>
            </a:ln>
          </a:top>
          <a:bottom>
            <a:ln w="12700" cap="flat">
              <a:solidFill>
                <a:srgbClr val="4F4F4F"/>
              </a:solidFill>
              <a:prstDash val="solid"/>
              <a:miter lim="400000"/>
            </a:ln>
          </a:bottom>
          <a:insideH>
            <a:ln w="12700" cap="flat">
              <a:solidFill>
                <a:srgbClr val="4F4F4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4F4F"/>
              </a:solidFill>
              <a:prstDash val="solid"/>
              <a:miter lim="400000"/>
            </a:ln>
          </a:top>
          <a:bottom>
            <a:ln w="12700" cap="flat">
              <a:solidFill>
                <a:srgbClr val="4F4F4F"/>
              </a:solidFill>
              <a:prstDash val="solid"/>
              <a:miter lim="400000"/>
            </a:ln>
          </a:bottom>
          <a:insideH>
            <a:ln w="12700" cap="flat">
              <a:solidFill>
                <a:srgbClr val="4F4F4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B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797979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79797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chemeClr val="accent2">
            <a:satOff val="44164"/>
            <a:lumOff val="14231"/>
          </a:schemeClr>
        </a:fontRef>
        <a:schemeClr val="accent2">
          <a:satOff val="44164"/>
          <a:lumOff val="1423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797979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90"/>
  </p:normalViewPr>
  <p:slideViewPr>
    <p:cSldViewPr snapToGrid="0" snapToObjects="1">
      <p:cViewPr varScale="1">
        <p:scale>
          <a:sx n="115" d="100"/>
          <a:sy n="115" d="100"/>
        </p:scale>
        <p:origin x="438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229" name="Shape 2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228600" latinLnBrk="0">
      <a:lnSpc>
        <a:spcPct val="117999"/>
      </a:lnSpc>
      <a:defRPr sz="1100" b="0" i="0">
        <a:latin typeface="Avenir Book" panose="02000503020000020003" pitchFamily="2" charset="0"/>
        <a:ea typeface="Helvetica Neue"/>
        <a:cs typeface="Helvetica Neue"/>
        <a:sym typeface="Helvetica Neue"/>
      </a:defRPr>
    </a:lvl1pPr>
    <a:lvl2pPr indent="1143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2pPr>
    <a:lvl3pPr indent="2286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3pPr>
    <a:lvl4pPr indent="3429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4pPr>
    <a:lvl5pPr indent="4572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5pPr>
    <a:lvl6pPr indent="5715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6pPr>
    <a:lvl7pPr indent="6858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7pPr>
    <a:lvl8pPr indent="8001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8pPr>
    <a:lvl9pPr indent="914400" defTabSz="228600" latinLnBrk="0">
      <a:lnSpc>
        <a:spcPct val="117999"/>
      </a:lnSpc>
      <a:defRPr sz="11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Center - Picture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4" name="Rectangle"/>
          <p:cNvSpPr/>
          <p:nvPr/>
        </p:nvSpPr>
        <p:spPr>
          <a:xfrm>
            <a:off x="375159" y="440913"/>
            <a:ext cx="11441683" cy="5976174"/>
          </a:xfrm>
          <a:prstGeom prst="rect">
            <a:avLst/>
          </a:prstGeom>
          <a:solidFill>
            <a:srgbClr val="6E0072">
              <a:alpha val="90000"/>
            </a:srgb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grpSp>
        <p:nvGrpSpPr>
          <p:cNvPr id="17" name="Group"/>
          <p:cNvGrpSpPr/>
          <p:nvPr/>
        </p:nvGrpSpPr>
        <p:grpSpPr>
          <a:xfrm>
            <a:off x="10609870" y="-3488"/>
            <a:ext cx="1591058" cy="735477"/>
            <a:chOff x="0" y="0"/>
            <a:chExt cx="3182114" cy="1470952"/>
          </a:xfrm>
        </p:grpSpPr>
        <p:sp>
          <p:nvSpPr>
            <p:cNvPr id="15" name="Rectangle"/>
            <p:cNvSpPr/>
            <p:nvPr/>
          </p:nvSpPr>
          <p:spPr>
            <a:xfrm>
              <a:off x="0" y="0"/>
              <a:ext cx="3182115" cy="1470953"/>
            </a:xfrm>
            <a:prstGeom prst="rect">
              <a:avLst/>
            </a:prstGeom>
            <a:solidFill>
              <a:srgbClr val="6E007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 cap="all" spc="512">
                  <a:solidFill>
                    <a:srgbClr val="FFFFFF"/>
                  </a:solidFill>
                  <a:latin typeface="Avenir Medium"/>
                  <a:ea typeface="Avenir Medium"/>
                  <a:cs typeface="Avenir Medium"/>
                  <a:sym typeface="Avenir Medium"/>
                </a:defRPr>
              </a:pPr>
              <a:endParaRPr sz="1600"/>
            </a:p>
          </p:txBody>
        </p:sp>
        <p:pic>
          <p:nvPicPr>
            <p:cNvPr id="1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53899" y="367715"/>
              <a:ext cx="2274316" cy="7355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615950" y="2914650"/>
            <a:ext cx="10953750" cy="1028700"/>
          </a:xfrm>
          <a:prstGeom prst="rect">
            <a:avLst/>
          </a:prstGeom>
        </p:spPr>
        <p:txBody>
          <a:bodyPr anchor="ctr"/>
          <a:lstStyle>
            <a:lvl1pPr>
              <a:defRPr sz="4300">
                <a:solidFill>
                  <a:srgbClr val="FFFFFF"/>
                </a:solidFill>
                <a:latin typeface="+mj-lt"/>
                <a:ea typeface="+mj-ea"/>
                <a:cs typeface="+mj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Two Columns Purple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Text"/>
          <p:cNvSpPr txBox="1">
            <a:spLocks noGrp="1"/>
          </p:cNvSpPr>
          <p:nvPr>
            <p:ph type="title"/>
          </p:nvPr>
        </p:nvSpPr>
        <p:spPr>
          <a:xfrm>
            <a:off x="615950" y="431800"/>
            <a:ext cx="10953750" cy="10033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5950" y="1422400"/>
            <a:ext cx="5425255" cy="4724400"/>
          </a:xfrm>
          <a:prstGeom prst="rect">
            <a:avLst/>
          </a:prstGeom>
        </p:spPr>
        <p:txBody>
          <a:bodyPr/>
          <a:lstStyle>
            <a:lvl1pPr>
              <a:buClr>
                <a:srgbClr val="FFFFFF"/>
              </a:buClr>
            </a:lvl1pPr>
            <a:lvl2pPr>
              <a:buClr>
                <a:srgbClr val="FFFFFF"/>
              </a:buClr>
            </a:lvl2pPr>
            <a:lvl3pPr>
              <a:buClr>
                <a:srgbClr val="FFFFFF"/>
              </a:buClr>
            </a:lvl3pPr>
            <a:lvl4pPr>
              <a:buClr>
                <a:srgbClr val="FFFFFF"/>
              </a:buClr>
            </a:lvl4pPr>
            <a:lvl5pPr>
              <a:buClr>
                <a:srgbClr val="FFFFFF"/>
              </a:buCl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6" name="Body Level One…"/>
          <p:cNvSpPr txBox="1"/>
          <p:nvPr/>
        </p:nvSpPr>
        <p:spPr>
          <a:xfrm>
            <a:off x="6429354" y="1422400"/>
            <a:ext cx="5425255" cy="472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normAutofit/>
          </a:bodyPr>
          <a:lstStyle>
            <a:lvl1pPr marL="635000" indent="-635000" algn="l">
              <a:spcBef>
                <a:spcPts val="1000"/>
              </a:spcBef>
              <a:buClr>
                <a:srgbClr val="FFFFFF"/>
              </a:buClr>
              <a:buSzPct val="90000"/>
              <a:buChar char="•"/>
              <a:defRPr sz="5000">
                <a:solidFill>
                  <a:srgbClr val="FFFFFF"/>
                </a:solidFill>
              </a:defRPr>
            </a:lvl1pPr>
            <a:lvl2pPr marL="1270000" indent="-635000" algn="l">
              <a:spcBef>
                <a:spcPts val="1000"/>
              </a:spcBef>
              <a:buClr>
                <a:srgbClr val="FFFFFF"/>
              </a:buClr>
              <a:buSzPct val="90000"/>
              <a:buChar char="•"/>
              <a:defRPr sz="5000">
                <a:solidFill>
                  <a:srgbClr val="FFFFFF"/>
                </a:solidFill>
              </a:defRPr>
            </a:lvl2pPr>
            <a:lvl3pPr marL="1905000" indent="-635000" algn="l">
              <a:spcBef>
                <a:spcPts val="1000"/>
              </a:spcBef>
              <a:buClr>
                <a:srgbClr val="FFFFFF"/>
              </a:buClr>
              <a:buSzPct val="90000"/>
              <a:buChar char="•"/>
              <a:defRPr sz="5000">
                <a:solidFill>
                  <a:srgbClr val="FFFFFF"/>
                </a:solidFill>
              </a:defRPr>
            </a:lvl3pPr>
            <a:lvl4pPr marL="2540000" indent="-635000" algn="l">
              <a:spcBef>
                <a:spcPts val="1000"/>
              </a:spcBef>
              <a:buClr>
                <a:srgbClr val="FFFFFF"/>
              </a:buClr>
              <a:buSzPct val="90000"/>
              <a:buChar char="•"/>
              <a:defRPr sz="5000">
                <a:solidFill>
                  <a:srgbClr val="FFFFFF"/>
                </a:solidFill>
              </a:defRPr>
            </a:lvl4pPr>
            <a:lvl5pPr marL="3175000" indent="-635000" algn="l">
              <a:spcBef>
                <a:spcPts val="1000"/>
              </a:spcBef>
              <a:buClr>
                <a:srgbClr val="FFFFFF"/>
              </a:buClr>
              <a:buSzPct val="90000"/>
              <a:buChar char="•"/>
              <a:defRPr sz="5000">
                <a:solidFill>
                  <a:srgbClr val="FFFFFF"/>
                </a:solidFill>
              </a:defRPr>
            </a:lvl5pPr>
          </a:lstStyle>
          <a:p>
            <a:r>
              <a:rPr sz="2500"/>
              <a:t>Body Level One</a:t>
            </a:r>
          </a:p>
          <a:p>
            <a:pPr lvl="1"/>
            <a:r>
              <a:rPr sz="2500"/>
              <a:t>Body Level Two</a:t>
            </a:r>
          </a:p>
          <a:p>
            <a:pPr lvl="2"/>
            <a:r>
              <a:rPr sz="2500"/>
              <a:t>Body Level Three</a:t>
            </a:r>
          </a:p>
          <a:p>
            <a:pPr lvl="3"/>
            <a:r>
              <a:rPr sz="2500"/>
              <a:t>Body Level Four</a:t>
            </a:r>
          </a:p>
          <a:p>
            <a:pPr lvl="4"/>
            <a:r>
              <a:rPr sz="2500"/>
              <a:t>Body Level Five</a:t>
            </a:r>
          </a:p>
        </p:txBody>
      </p:sp>
      <p:pic>
        <p:nvPicPr>
          <p:cNvPr id="117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Body Level One…"/>
          <p:cNvSpPr txBox="1">
            <a:spLocks noGrp="1"/>
          </p:cNvSpPr>
          <p:nvPr>
            <p:ph type="body" idx="1"/>
          </p:nvPr>
        </p:nvSpPr>
        <p:spPr>
          <a:xfrm>
            <a:off x="615950" y="1066800"/>
            <a:ext cx="10953750" cy="472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126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>
            <a:spLocks noGrp="1"/>
          </p:cNvSpPr>
          <p:nvPr>
            <p:ph type="pic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622300" y="431800"/>
            <a:ext cx="4762500" cy="130175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B8954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2300" y="1356713"/>
            <a:ext cx="4762500" cy="4885337"/>
          </a:xfrm>
          <a:prstGeom prst="rect">
            <a:avLst/>
          </a:prstGeom>
        </p:spPr>
        <p:txBody>
          <a:bodyPr/>
          <a:lstStyle>
            <a:lvl1pPr marL="273050" indent="-273050">
              <a:spcBef>
                <a:spcPts val="2250"/>
              </a:spcBef>
              <a:defRPr sz="2100">
                <a:solidFill>
                  <a:srgbClr val="4F4F4F"/>
                </a:solidFill>
              </a:defRPr>
            </a:lvl1pPr>
            <a:lvl2pPr marL="546100" indent="-273050">
              <a:spcBef>
                <a:spcPts val="2250"/>
              </a:spcBef>
              <a:defRPr sz="2100">
                <a:solidFill>
                  <a:srgbClr val="4F4F4F"/>
                </a:solidFill>
              </a:defRPr>
            </a:lvl2pPr>
            <a:lvl3pPr marL="819150" indent="-273050">
              <a:spcBef>
                <a:spcPts val="2250"/>
              </a:spcBef>
              <a:defRPr sz="2100">
                <a:solidFill>
                  <a:srgbClr val="4F4F4F"/>
                </a:solidFill>
              </a:defRPr>
            </a:lvl3pPr>
            <a:lvl4pPr marL="1092200" indent="-273050">
              <a:spcBef>
                <a:spcPts val="2250"/>
              </a:spcBef>
              <a:defRPr sz="2100">
                <a:solidFill>
                  <a:srgbClr val="4F4F4F"/>
                </a:solidFill>
              </a:defRPr>
            </a:lvl4pPr>
            <a:lvl5pPr marL="1365250" indent="-273050">
              <a:spcBef>
                <a:spcPts val="2250"/>
              </a:spcBef>
              <a:defRPr sz="2100">
                <a:solidFill>
                  <a:srgbClr val="4F4F4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7" name="Rectangle"/>
          <p:cNvSpPr/>
          <p:nvPr/>
        </p:nvSpPr>
        <p:spPr>
          <a:xfrm>
            <a:off x="-1712" y="6733960"/>
            <a:ext cx="12204701" cy="124497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pic>
        <p:nvPicPr>
          <p:cNvPr id="138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 Purple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Image"/>
          <p:cNvSpPr>
            <a:spLocks noGrp="1"/>
          </p:cNvSpPr>
          <p:nvPr>
            <p:ph type="pic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47" name="Title Text"/>
          <p:cNvSpPr txBox="1">
            <a:spLocks noGrp="1"/>
          </p:cNvSpPr>
          <p:nvPr>
            <p:ph type="title"/>
          </p:nvPr>
        </p:nvSpPr>
        <p:spPr>
          <a:xfrm>
            <a:off x="622300" y="431800"/>
            <a:ext cx="4762500" cy="130175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4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2300" y="1356713"/>
            <a:ext cx="4762500" cy="4885337"/>
          </a:xfrm>
          <a:prstGeom prst="rect">
            <a:avLst/>
          </a:prstGeom>
        </p:spPr>
        <p:txBody>
          <a:bodyPr/>
          <a:lstStyle>
            <a:lvl1pPr marL="273050" indent="-273050">
              <a:spcBef>
                <a:spcPts val="2250"/>
              </a:spcBef>
              <a:defRPr sz="2100"/>
            </a:lvl1pPr>
            <a:lvl2pPr marL="546100" indent="-273050">
              <a:spcBef>
                <a:spcPts val="2250"/>
              </a:spcBef>
              <a:defRPr sz="2100"/>
            </a:lvl2pPr>
            <a:lvl3pPr marL="819150" indent="-273050">
              <a:spcBef>
                <a:spcPts val="2250"/>
              </a:spcBef>
              <a:defRPr sz="2100"/>
            </a:lvl3pPr>
            <a:lvl4pPr marL="1092200" indent="-273050">
              <a:spcBef>
                <a:spcPts val="2250"/>
              </a:spcBef>
              <a:defRPr sz="2100"/>
            </a:lvl4pPr>
            <a:lvl5pPr marL="1365250" indent="-273050">
              <a:spcBef>
                <a:spcPts val="2250"/>
              </a:spcBef>
              <a:defRPr sz="2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149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87450" y="4486494"/>
            <a:ext cx="9810750" cy="34881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1600" cap="all">
                <a:solidFill>
                  <a:srgbClr val="B89544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8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87450" y="2999680"/>
            <a:ext cx="9810750" cy="482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59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Photo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87450" y="2082800"/>
            <a:ext cx="9810750" cy="348813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1600" cap="all">
                <a:solidFill>
                  <a:srgbClr val="B89544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8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87450" y="958850"/>
            <a:ext cx="9810750" cy="4826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9" name="Image"/>
          <p:cNvSpPr>
            <a:spLocks noGrp="1"/>
          </p:cNvSpPr>
          <p:nvPr>
            <p:ph type="pic" idx="15"/>
          </p:nvPr>
        </p:nvSpPr>
        <p:spPr>
          <a:xfrm>
            <a:off x="0" y="2540496"/>
            <a:ext cx="12192000" cy="43130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pic>
        <p:nvPicPr>
          <p:cNvPr id="170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 Description Putplr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Image"/>
          <p:cNvSpPr>
            <a:spLocks noGrp="1"/>
          </p:cNvSpPr>
          <p:nvPr>
            <p:ph type="pic" idx="13"/>
          </p:nvPr>
        </p:nvSpPr>
        <p:spPr>
          <a:xfrm>
            <a:off x="0" y="1905000"/>
            <a:ext cx="12192000" cy="49470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7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5950" y="349250"/>
            <a:ext cx="9442555" cy="130573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None/>
              <a:defRPr sz="1600">
                <a:latin typeface="+mj-lt"/>
                <a:ea typeface="+mj-ea"/>
                <a:cs typeface="+mj-cs"/>
                <a:sym typeface="Avenir Book"/>
              </a:defRPr>
            </a:lvl1pPr>
            <a:lvl2pPr marL="0" indent="114300">
              <a:spcBef>
                <a:spcPts val="0"/>
              </a:spcBef>
              <a:buClrTx/>
              <a:buSzTx/>
              <a:buNone/>
              <a:defRPr sz="1600">
                <a:latin typeface="+mj-lt"/>
                <a:ea typeface="+mj-ea"/>
                <a:cs typeface="+mj-cs"/>
                <a:sym typeface="Avenir Book"/>
              </a:defRPr>
            </a:lvl2pPr>
            <a:lvl3pPr marL="0" indent="228600">
              <a:spcBef>
                <a:spcPts val="0"/>
              </a:spcBef>
              <a:buClrTx/>
              <a:buSzTx/>
              <a:buNone/>
              <a:defRPr sz="1600">
                <a:latin typeface="+mj-lt"/>
                <a:ea typeface="+mj-ea"/>
                <a:cs typeface="+mj-cs"/>
                <a:sym typeface="Avenir Book"/>
              </a:defRPr>
            </a:lvl3pPr>
            <a:lvl4pPr marL="0" indent="342900">
              <a:spcBef>
                <a:spcPts val="0"/>
              </a:spcBef>
              <a:buClrTx/>
              <a:buSzTx/>
              <a:buNone/>
              <a:defRPr sz="1600">
                <a:latin typeface="+mj-lt"/>
                <a:ea typeface="+mj-ea"/>
                <a:cs typeface="+mj-cs"/>
                <a:sym typeface="Avenir Book"/>
              </a:defRPr>
            </a:lvl4pPr>
            <a:lvl5pPr marL="0" indent="457200">
              <a:spcBef>
                <a:spcPts val="0"/>
              </a:spcBef>
              <a:buClrTx/>
              <a:buSzTx/>
              <a:buNone/>
              <a:defRPr sz="1600">
                <a:latin typeface="+mj-lt"/>
                <a:ea typeface="+mj-ea"/>
                <a:cs typeface="+mj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180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200" name="Rectangle"/>
          <p:cNvSpPr/>
          <p:nvPr/>
        </p:nvSpPr>
        <p:spPr>
          <a:xfrm>
            <a:off x="-1712" y="6733960"/>
            <a:ext cx="12204701" cy="124497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pic>
        <p:nvPicPr>
          <p:cNvPr id="201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Image"/>
          <p:cNvSpPr>
            <a:spLocks noGrp="1"/>
          </p:cNvSpPr>
          <p:nvPr>
            <p:ph type="pic" sz="half" idx="13"/>
          </p:nvPr>
        </p:nvSpPr>
        <p:spPr>
          <a:xfrm>
            <a:off x="6096000" y="3430584"/>
            <a:ext cx="6096000" cy="34290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210" name="Image"/>
          <p:cNvSpPr>
            <a:spLocks noGrp="1"/>
          </p:cNvSpPr>
          <p:nvPr>
            <p:ph type="pic" sz="half" idx="14"/>
          </p:nvPr>
        </p:nvSpPr>
        <p:spPr>
          <a:xfrm>
            <a:off x="6096000" y="0"/>
            <a:ext cx="6096000" cy="3429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211" name="Image"/>
          <p:cNvSpPr>
            <a:spLocks noGrp="1"/>
          </p:cNvSpPr>
          <p:nvPr>
            <p:ph type="pic" idx="15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212" name="Rectangle"/>
          <p:cNvSpPr/>
          <p:nvPr/>
        </p:nvSpPr>
        <p:spPr>
          <a:xfrm>
            <a:off x="-1712" y="6733960"/>
            <a:ext cx="12204701" cy="124497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pic>
        <p:nvPicPr>
          <p:cNvPr id="213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Center - Purple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xfrm>
            <a:off x="615950" y="2647950"/>
            <a:ext cx="10953750" cy="1562100"/>
          </a:xfrm>
          <a:prstGeom prst="rect">
            <a:avLst/>
          </a:prstGeom>
        </p:spPr>
        <p:txBody>
          <a:bodyPr anchor="ctr"/>
          <a:lstStyle>
            <a:lvl1pPr>
              <a:defRPr sz="4300">
                <a:solidFill>
                  <a:srgbClr val="FFFFFF"/>
                </a:solidFill>
                <a:latin typeface="+mj-lt"/>
                <a:ea typeface="+mj-ea"/>
                <a:cs typeface="+mj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Text"/>
          <p:cNvSpPr txBox="1">
            <a:spLocks noGrp="1"/>
          </p:cNvSpPr>
          <p:nvPr>
            <p:ph type="title"/>
          </p:nvPr>
        </p:nvSpPr>
        <p:spPr>
          <a:xfrm>
            <a:off x="615950" y="3016250"/>
            <a:ext cx="10953750" cy="1562100"/>
          </a:xfrm>
          <a:prstGeom prst="rect">
            <a:avLst/>
          </a:prstGeom>
        </p:spPr>
        <p:txBody>
          <a:bodyPr/>
          <a:lstStyle>
            <a:lvl1pPr>
              <a:defRPr sz="4300">
                <a:solidFill>
                  <a:srgbClr val="742F8A"/>
                </a:solidFill>
                <a:latin typeface="+mj-lt"/>
                <a:ea typeface="+mj-ea"/>
                <a:cs typeface="+mj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5950" y="4082311"/>
            <a:ext cx="10953750" cy="1930875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1600">
                <a:solidFill>
                  <a:srgbClr val="B89544"/>
                </a:solidFill>
                <a:latin typeface="+mj-lt"/>
                <a:ea typeface="+mj-ea"/>
                <a:cs typeface="+mj-cs"/>
                <a:sym typeface="Avenir Book"/>
              </a:defRPr>
            </a:lvl1pPr>
            <a:lvl2pPr marL="0" indent="114300" algn="ctr">
              <a:spcBef>
                <a:spcPts val="0"/>
              </a:spcBef>
              <a:buClrTx/>
              <a:buSzTx/>
              <a:buNone/>
              <a:defRPr sz="1600">
                <a:solidFill>
                  <a:srgbClr val="B89544"/>
                </a:solidFill>
                <a:latin typeface="+mj-lt"/>
                <a:ea typeface="+mj-ea"/>
                <a:cs typeface="+mj-cs"/>
                <a:sym typeface="Avenir Book"/>
              </a:defRPr>
            </a:lvl2pPr>
            <a:lvl3pPr marL="0" indent="228600" algn="ctr">
              <a:spcBef>
                <a:spcPts val="0"/>
              </a:spcBef>
              <a:buClrTx/>
              <a:buSzTx/>
              <a:buNone/>
              <a:defRPr sz="1600">
                <a:solidFill>
                  <a:srgbClr val="B89544"/>
                </a:solidFill>
                <a:latin typeface="+mj-lt"/>
                <a:ea typeface="+mj-ea"/>
                <a:cs typeface="+mj-cs"/>
                <a:sym typeface="Avenir Book"/>
              </a:defRPr>
            </a:lvl3pPr>
            <a:lvl4pPr marL="0" indent="342900" algn="ctr">
              <a:spcBef>
                <a:spcPts val="0"/>
              </a:spcBef>
              <a:buClrTx/>
              <a:buSzTx/>
              <a:buNone/>
              <a:defRPr sz="1600">
                <a:solidFill>
                  <a:srgbClr val="B89544"/>
                </a:solidFill>
                <a:latin typeface="+mj-lt"/>
                <a:ea typeface="+mj-ea"/>
                <a:cs typeface="+mj-cs"/>
                <a:sym typeface="Avenir Book"/>
              </a:defRPr>
            </a:lvl4pPr>
            <a:lvl5pPr marL="0" indent="457200" algn="ctr">
              <a:spcBef>
                <a:spcPts val="0"/>
              </a:spcBef>
              <a:buClrTx/>
              <a:buSzTx/>
              <a:buNone/>
              <a:defRPr sz="1600">
                <a:solidFill>
                  <a:srgbClr val="B89544"/>
                </a:solidFill>
                <a:latin typeface="+mj-lt"/>
                <a:ea typeface="+mj-ea"/>
                <a:cs typeface="+mj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Purple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15950" y="3016250"/>
            <a:ext cx="10953750" cy="990068"/>
          </a:xfrm>
          <a:prstGeom prst="rect">
            <a:avLst/>
          </a:prstGeom>
        </p:spPr>
        <p:txBody>
          <a:bodyPr/>
          <a:lstStyle>
            <a:lvl1pPr>
              <a:defRPr sz="4300">
                <a:solidFill>
                  <a:srgbClr val="FFFFFF"/>
                </a:solidFill>
                <a:latin typeface="+mj-lt"/>
                <a:ea typeface="+mj-ea"/>
                <a:cs typeface="+mj-cs"/>
                <a:sym typeface="Avenir Book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9125" y="3789122"/>
            <a:ext cx="10953750" cy="250215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ClrTx/>
              <a:buSzTx/>
              <a:buNone/>
              <a:defRPr sz="1600" spc="80">
                <a:solidFill>
                  <a:srgbClr val="A38546"/>
                </a:solidFill>
                <a:latin typeface="+mj-lt"/>
                <a:ea typeface="+mj-ea"/>
                <a:cs typeface="+mj-cs"/>
                <a:sym typeface="Avenir Book"/>
              </a:defRPr>
            </a:lvl1pPr>
            <a:lvl2pPr marL="0" indent="114300" algn="ctr">
              <a:spcBef>
                <a:spcPts val="0"/>
              </a:spcBef>
              <a:buClrTx/>
              <a:buSzTx/>
              <a:buNone/>
              <a:defRPr sz="1600" spc="80">
                <a:solidFill>
                  <a:srgbClr val="A38546"/>
                </a:solidFill>
                <a:latin typeface="+mj-lt"/>
                <a:ea typeface="+mj-ea"/>
                <a:cs typeface="+mj-cs"/>
                <a:sym typeface="Avenir Book"/>
              </a:defRPr>
            </a:lvl2pPr>
            <a:lvl3pPr marL="0" indent="228600" algn="ctr">
              <a:spcBef>
                <a:spcPts val="0"/>
              </a:spcBef>
              <a:buClrTx/>
              <a:buSzTx/>
              <a:buNone/>
              <a:defRPr sz="1600" spc="80">
                <a:solidFill>
                  <a:srgbClr val="A38546"/>
                </a:solidFill>
                <a:latin typeface="+mj-lt"/>
                <a:ea typeface="+mj-ea"/>
                <a:cs typeface="+mj-cs"/>
                <a:sym typeface="Avenir Book"/>
              </a:defRPr>
            </a:lvl3pPr>
            <a:lvl4pPr marL="0" indent="342900" algn="ctr">
              <a:spcBef>
                <a:spcPts val="0"/>
              </a:spcBef>
              <a:buClrTx/>
              <a:buSzTx/>
              <a:buNone/>
              <a:defRPr sz="1600" spc="80">
                <a:solidFill>
                  <a:srgbClr val="A38546"/>
                </a:solidFill>
                <a:latin typeface="+mj-lt"/>
                <a:ea typeface="+mj-ea"/>
                <a:cs typeface="+mj-cs"/>
                <a:sym typeface="Avenir Book"/>
              </a:defRPr>
            </a:lvl4pPr>
            <a:lvl5pPr marL="0" indent="457200" algn="ctr">
              <a:spcBef>
                <a:spcPts val="0"/>
              </a:spcBef>
              <a:buClrTx/>
              <a:buSzTx/>
              <a:buNone/>
              <a:defRPr sz="1600" spc="80">
                <a:solidFill>
                  <a:srgbClr val="A38546"/>
                </a:solidFill>
                <a:latin typeface="+mj-lt"/>
                <a:ea typeface="+mj-ea"/>
                <a:cs typeface="+mj-cs"/>
                <a:sym typeface="Avenir Book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45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Top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"/>
          <p:cNvSpPr/>
          <p:nvPr/>
        </p:nvSpPr>
        <p:spPr>
          <a:xfrm>
            <a:off x="1952797" y="-2737"/>
            <a:ext cx="8286406" cy="1272062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3265741" y="189574"/>
            <a:ext cx="5660518" cy="632677"/>
          </a:xfrm>
          <a:prstGeom prst="rect">
            <a:avLst/>
          </a:prstGeom>
        </p:spPr>
        <p:txBody>
          <a:bodyPr/>
          <a:lstStyle>
            <a:lvl1pPr>
              <a:defRPr sz="305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72" name="Motiva Implants Logo Purple - Digital.ai" descr="Motiva Implants Logo Purple - Digital.ai"/>
          <p:cNvPicPr>
            <a:picLocks noChangeAspect="1"/>
          </p:cNvPicPr>
          <p:nvPr/>
        </p:nvPicPr>
        <p:blipFill>
          <a:blip r:embed="rId2">
            <a:extLst/>
          </a:blip>
          <a:srcRect r="70564"/>
          <a:stretch>
            <a:fillRect/>
          </a:stretch>
        </p:blipFill>
        <p:spPr>
          <a:xfrm>
            <a:off x="11558896" y="266660"/>
            <a:ext cx="379396" cy="431938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Rectangle"/>
          <p:cNvSpPr/>
          <p:nvPr/>
        </p:nvSpPr>
        <p:spPr>
          <a:xfrm>
            <a:off x="-1712" y="6733960"/>
            <a:ext cx="12204701" cy="124497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le Text"/>
          <p:cNvSpPr txBox="1">
            <a:spLocks noGrp="1"/>
          </p:cNvSpPr>
          <p:nvPr>
            <p:ph type="title"/>
          </p:nvPr>
        </p:nvSpPr>
        <p:spPr>
          <a:xfrm>
            <a:off x="615950" y="431800"/>
            <a:ext cx="10953750" cy="10033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B8954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2" name="Body Level One…"/>
          <p:cNvSpPr txBox="1">
            <a:spLocks noGrp="1"/>
          </p:cNvSpPr>
          <p:nvPr>
            <p:ph type="body" idx="1"/>
          </p:nvPr>
        </p:nvSpPr>
        <p:spPr>
          <a:xfrm>
            <a:off x="615950" y="1422400"/>
            <a:ext cx="10960100" cy="4724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F4F4F"/>
                </a:solidFill>
              </a:defRPr>
            </a:lvl1pPr>
            <a:lvl2pPr>
              <a:defRPr>
                <a:solidFill>
                  <a:srgbClr val="4F4F4F"/>
                </a:solidFill>
              </a:defRPr>
            </a:lvl2pPr>
            <a:lvl3pPr>
              <a:defRPr>
                <a:solidFill>
                  <a:srgbClr val="4F4F4F"/>
                </a:solidFill>
              </a:defRPr>
            </a:lvl3pPr>
            <a:lvl4pPr>
              <a:defRPr>
                <a:solidFill>
                  <a:srgbClr val="4F4F4F"/>
                </a:solidFill>
              </a:defRPr>
            </a:lvl4pPr>
            <a:lvl5pPr>
              <a:defRPr>
                <a:solidFill>
                  <a:srgbClr val="4F4F4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83" name="Motiva Implants Logo Purple - Digital.ai" descr="Motiva Implants Logo Purple - Digital.ai"/>
          <p:cNvPicPr>
            <a:picLocks noChangeAspect="1"/>
          </p:cNvPicPr>
          <p:nvPr/>
        </p:nvPicPr>
        <p:blipFill>
          <a:blip r:embed="rId2">
            <a:extLst/>
          </a:blip>
          <a:srcRect r="70564"/>
          <a:stretch>
            <a:fillRect/>
          </a:stretch>
        </p:blipFill>
        <p:spPr>
          <a:xfrm>
            <a:off x="11558896" y="266660"/>
            <a:ext cx="379396" cy="431938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Rectangle"/>
          <p:cNvSpPr/>
          <p:nvPr/>
        </p:nvSpPr>
        <p:spPr>
          <a:xfrm>
            <a:off x="-1712" y="6733960"/>
            <a:ext cx="12204701" cy="124497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Purple">
    <p:bg>
      <p:bgPr>
        <a:gradFill flip="none" rotWithShape="1">
          <a:gsLst>
            <a:gs pos="0">
              <a:srgbClr val="6E0072"/>
            </a:gs>
            <a:gs pos="100000">
              <a:srgbClr val="6E007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615950" y="431800"/>
            <a:ext cx="10953750" cy="10033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FFFFFF"/>
              </a:buClr>
            </a:lvl1pPr>
            <a:lvl2pPr>
              <a:buClr>
                <a:srgbClr val="FFFFFF"/>
              </a:buClr>
            </a:lvl2pPr>
            <a:lvl3pPr>
              <a:buClr>
                <a:srgbClr val="FFFFFF"/>
              </a:buClr>
            </a:lvl3pPr>
            <a:lvl4pPr>
              <a:buClr>
                <a:srgbClr val="FFFFFF"/>
              </a:buClr>
            </a:lvl4pPr>
            <a:lvl5pPr>
              <a:buClr>
                <a:srgbClr val="FFFFFF"/>
              </a:buCl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pic>
        <p:nvPicPr>
          <p:cNvPr id="94" name="MotivaImplants® Logo White" descr="MotivaImplants® Logo White"/>
          <p:cNvPicPr>
            <a:picLocks noChangeAspect="1"/>
          </p:cNvPicPr>
          <p:nvPr/>
        </p:nvPicPr>
        <p:blipFill>
          <a:blip r:embed="rId2">
            <a:extLst/>
          </a:blip>
          <a:srcRect r="70893"/>
          <a:stretch>
            <a:fillRect/>
          </a:stretch>
        </p:blipFill>
        <p:spPr>
          <a:xfrm>
            <a:off x="11561965" y="268963"/>
            <a:ext cx="371269" cy="427472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xfrm>
            <a:off x="615950" y="431800"/>
            <a:ext cx="10953750" cy="1003300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B8954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0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5950" y="1422400"/>
            <a:ext cx="5112118" cy="4724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F4F4F"/>
                </a:solidFill>
              </a:defRPr>
            </a:lvl1pPr>
            <a:lvl2pPr>
              <a:defRPr>
                <a:solidFill>
                  <a:srgbClr val="4F4F4F"/>
                </a:solidFill>
              </a:defRPr>
            </a:lvl2pPr>
            <a:lvl3pPr>
              <a:defRPr>
                <a:solidFill>
                  <a:srgbClr val="4F4F4F"/>
                </a:solidFill>
              </a:defRPr>
            </a:lvl3pPr>
            <a:lvl4pPr>
              <a:defRPr>
                <a:solidFill>
                  <a:srgbClr val="4F4F4F"/>
                </a:solidFill>
              </a:defRPr>
            </a:lvl4pPr>
            <a:lvl5pPr>
              <a:defRPr>
                <a:solidFill>
                  <a:srgbClr val="4F4F4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4" name="Body Level One…"/>
          <p:cNvSpPr txBox="1"/>
          <p:nvPr/>
        </p:nvSpPr>
        <p:spPr>
          <a:xfrm>
            <a:off x="6483182" y="1422400"/>
            <a:ext cx="5391403" cy="472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normAutofit/>
          </a:bodyPr>
          <a:lstStyle>
            <a:lvl1pPr marL="635000" indent="-635000" algn="l">
              <a:spcBef>
                <a:spcPts val="1000"/>
              </a:spcBef>
              <a:buClr>
                <a:srgbClr val="646464"/>
              </a:buClr>
              <a:buSzPct val="90000"/>
              <a:buChar char="•"/>
              <a:defRPr sz="5000"/>
            </a:lvl1pPr>
            <a:lvl2pPr marL="1270000" indent="-635000" algn="l">
              <a:spcBef>
                <a:spcPts val="1000"/>
              </a:spcBef>
              <a:buClr>
                <a:srgbClr val="646464"/>
              </a:buClr>
              <a:buSzPct val="90000"/>
              <a:buChar char="•"/>
              <a:defRPr sz="5000"/>
            </a:lvl2pPr>
            <a:lvl3pPr marL="1905000" indent="-635000" algn="l">
              <a:spcBef>
                <a:spcPts val="1000"/>
              </a:spcBef>
              <a:buClr>
                <a:srgbClr val="646464"/>
              </a:buClr>
              <a:buSzPct val="90000"/>
              <a:buChar char="•"/>
              <a:defRPr sz="5000"/>
            </a:lvl3pPr>
            <a:lvl4pPr marL="2540000" indent="-635000" algn="l">
              <a:spcBef>
                <a:spcPts val="1000"/>
              </a:spcBef>
              <a:buClr>
                <a:srgbClr val="646464"/>
              </a:buClr>
              <a:buSzPct val="90000"/>
              <a:buChar char="•"/>
              <a:defRPr sz="5000"/>
            </a:lvl4pPr>
            <a:lvl5pPr marL="3175000" indent="-635000" algn="l">
              <a:spcBef>
                <a:spcPts val="1000"/>
              </a:spcBef>
              <a:buClr>
                <a:srgbClr val="646464"/>
              </a:buClr>
              <a:buSzPct val="90000"/>
              <a:buChar char="•"/>
              <a:defRPr sz="5000"/>
            </a:lvl5pPr>
          </a:lstStyle>
          <a:p>
            <a:r>
              <a:rPr sz="2500"/>
              <a:t>Body Level One</a:t>
            </a:r>
          </a:p>
          <a:p>
            <a:pPr lvl="1"/>
            <a:r>
              <a:rPr sz="2500"/>
              <a:t>Body Level Two</a:t>
            </a:r>
          </a:p>
          <a:p>
            <a:pPr lvl="2"/>
            <a:r>
              <a:rPr sz="2500"/>
              <a:t>Body Level Three</a:t>
            </a:r>
          </a:p>
          <a:p>
            <a:pPr lvl="3"/>
            <a:r>
              <a:rPr sz="2500"/>
              <a:t>Body Level Four</a:t>
            </a:r>
          </a:p>
          <a:p>
            <a:pPr lvl="4"/>
            <a:r>
              <a:rPr sz="2500"/>
              <a:t>Body Level Five</a:t>
            </a:r>
          </a:p>
        </p:txBody>
      </p:sp>
      <p:pic>
        <p:nvPicPr>
          <p:cNvPr id="105" name="Motiva Implants Logo Purple - Digital.ai" descr="Motiva Implants Logo Purple - Digital.ai"/>
          <p:cNvPicPr>
            <a:picLocks noChangeAspect="1"/>
          </p:cNvPicPr>
          <p:nvPr/>
        </p:nvPicPr>
        <p:blipFill>
          <a:blip r:embed="rId2">
            <a:extLst/>
          </a:blip>
          <a:srcRect r="70564"/>
          <a:stretch>
            <a:fillRect/>
          </a:stretch>
        </p:blipFill>
        <p:spPr>
          <a:xfrm>
            <a:off x="11558896" y="266660"/>
            <a:ext cx="379396" cy="431938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Rectangle"/>
          <p:cNvSpPr/>
          <p:nvPr/>
        </p:nvSpPr>
        <p:spPr>
          <a:xfrm>
            <a:off x="-1712" y="6733960"/>
            <a:ext cx="12204701" cy="124497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13505" y="189574"/>
            <a:ext cx="11564991" cy="632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Title Text</a:t>
            </a:r>
          </a:p>
        </p:txBody>
      </p:sp>
      <p:pic>
        <p:nvPicPr>
          <p:cNvPr id="3" name="Motiva Implants Logo Purple - Digital.ai" descr="Motiva Implants Logo Purple - Digital.ai"/>
          <p:cNvPicPr>
            <a:picLocks noChangeAspect="1"/>
          </p:cNvPicPr>
          <p:nvPr/>
        </p:nvPicPr>
        <p:blipFill>
          <a:blip r:embed="rId21">
            <a:extLst/>
          </a:blip>
          <a:srcRect r="70564"/>
          <a:stretch>
            <a:fillRect/>
          </a:stretch>
        </p:blipFill>
        <p:spPr>
          <a:xfrm>
            <a:off x="11558896" y="266660"/>
            <a:ext cx="379396" cy="43193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Rectangle"/>
          <p:cNvSpPr/>
          <p:nvPr/>
        </p:nvSpPr>
        <p:spPr>
          <a:xfrm>
            <a:off x="-1712" y="6733960"/>
            <a:ext cx="12204701" cy="124497"/>
          </a:xfrm>
          <a:prstGeom prst="rect">
            <a:avLst/>
          </a:prstGeom>
          <a:solidFill>
            <a:srgbClr val="6E007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 sz="3200" cap="all" spc="512">
                <a:solidFill>
                  <a:srgbClr val="FFFFFF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endParaRPr sz="1600"/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615950" y="1422400"/>
            <a:ext cx="10953750" cy="472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43757" y="6524625"/>
            <a:ext cx="278924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7" r:id="rId17"/>
    <p:sldLayoutId id="2147483668" r:id="rId18"/>
    <p:sldLayoutId id="2147483669" r:id="rId19"/>
  </p:sldLayoutIdLst>
  <p:transition spd="med"/>
  <p:txStyles>
    <p:titleStyle>
      <a:lvl1pPr marL="0" marR="0" indent="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1pPr>
      <a:lvl2pPr marL="0" marR="0" indent="1143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2pPr>
      <a:lvl3pPr marL="0" marR="0" indent="2286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3pPr>
      <a:lvl4pPr marL="0" marR="0" indent="3429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4pPr>
      <a:lvl5pPr marL="0" marR="0" indent="4572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5pPr>
      <a:lvl6pPr marL="0" marR="0" indent="5715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6pPr>
      <a:lvl7pPr marL="0" marR="0" indent="6858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7pPr>
      <a:lvl8pPr marL="0" marR="0" indent="8001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8pPr>
      <a:lvl9pPr marL="0" marR="0" indent="914400" algn="ctr" defTabSz="41275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100" b="0" i="0" u="none" strike="noStrike" cap="none" spc="0" baseline="0">
          <a:ln>
            <a:noFill/>
          </a:ln>
          <a:solidFill>
            <a:srgbClr val="6E0072"/>
          </a:solidFill>
          <a:uFillTx/>
          <a:latin typeface="+mn-lt"/>
          <a:ea typeface="+mn-ea"/>
          <a:cs typeface="+mn-cs"/>
          <a:sym typeface="Avenir Light"/>
        </a:defRPr>
      </a:lvl9pPr>
    </p:titleStyle>
    <p:bodyStyle>
      <a:lvl1pPr marL="3175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1pPr>
      <a:lvl2pPr marL="6350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2pPr>
      <a:lvl3pPr marL="9525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3pPr>
      <a:lvl4pPr marL="12700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4pPr>
      <a:lvl5pPr marL="15875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5pPr>
      <a:lvl6pPr marL="19050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6pPr>
      <a:lvl7pPr marL="22225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7pPr>
      <a:lvl8pPr marL="25400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8pPr>
      <a:lvl9pPr marL="2857500" marR="0" indent="-317500" algn="l" defTabSz="412750" eaLnBrk="1" latinLnBrk="0" hangingPunct="1">
        <a:lnSpc>
          <a:spcPct val="100000"/>
        </a:lnSpc>
        <a:spcBef>
          <a:spcPts val="500"/>
        </a:spcBef>
        <a:spcAft>
          <a:spcPts val="0"/>
        </a:spcAft>
        <a:buClr>
          <a:srgbClr val="646464"/>
        </a:buClr>
        <a:buSzPct val="9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Avenir Light"/>
        </a:defRPr>
      </a:lvl9pPr>
    </p:bodyStyle>
    <p:otherStyle>
      <a:lvl1pPr marL="0" marR="0" indent="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1pPr>
      <a:lvl2pPr marL="0" marR="0" indent="1143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2pPr>
      <a:lvl3pPr marL="0" marR="0" indent="2286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3pPr>
      <a:lvl4pPr marL="0" marR="0" indent="3429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4pPr>
      <a:lvl5pPr marL="0" marR="0" indent="4572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5pPr>
      <a:lvl6pPr marL="0" marR="0" indent="5715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6pPr>
      <a:lvl7pPr marL="0" marR="0" indent="6858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7pPr>
      <a:lvl8pPr marL="0" marR="0" indent="8001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8pPr>
      <a:lvl9pPr marL="0" marR="0" indent="914400" algn="ctr" defTabSz="41275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venir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094B39FF-4F63-574C-AC88-C286300EC45C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5" b="521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33" name="Event Name…"/>
          <p:cNvSpPr txBox="1"/>
          <p:nvPr/>
        </p:nvSpPr>
        <p:spPr>
          <a:xfrm>
            <a:off x="665131" y="5641723"/>
            <a:ext cx="5024525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defTabSz="228600">
              <a:defRPr sz="3600" cap="all" spc="720">
                <a:solidFill>
                  <a:srgbClr val="B581C1"/>
                </a:solidFill>
              </a:defRPr>
            </a:pPr>
            <a:r>
              <a:rPr lang="en-US" sz="1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Event Name</a:t>
            </a:r>
          </a:p>
          <a:p>
            <a:pPr defTabSz="228600">
              <a:defRPr sz="2400">
                <a:solidFill>
                  <a:srgbClr val="B580C1"/>
                </a:solidFill>
                <a:latin typeface="+mj-lt"/>
                <a:ea typeface="+mj-ea"/>
                <a:cs typeface="+mj-cs"/>
                <a:sym typeface="Avenir Book"/>
              </a:defRPr>
            </a:pPr>
            <a:r>
              <a:rPr lang="en-US" sz="12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City | Date</a:t>
            </a:r>
          </a:p>
        </p:txBody>
      </p:sp>
      <p:sp>
        <p:nvSpPr>
          <p:cNvPr id="234" name="Presentation Title"/>
          <p:cNvSpPr txBox="1"/>
          <p:nvPr/>
        </p:nvSpPr>
        <p:spPr>
          <a:xfrm>
            <a:off x="578458" y="2331026"/>
            <a:ext cx="4874489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457200">
              <a:defRPr sz="8000">
                <a:solidFill>
                  <a:srgbClr val="FFFFFF"/>
                </a:solidFill>
                <a:latin typeface="+mj-lt"/>
                <a:ea typeface="+mj-ea"/>
                <a:cs typeface="+mj-cs"/>
                <a:sym typeface="Avenir Book"/>
              </a:defRPr>
            </a:lvl1pPr>
          </a:lstStyle>
          <a:p>
            <a:pPr algn="l"/>
            <a:r>
              <a:rPr sz="2800" dirty="0">
                <a:solidFill>
                  <a:srgbClr val="790076"/>
                </a:solidFill>
              </a:rPr>
              <a:t>Presentation Title</a:t>
            </a:r>
          </a:p>
        </p:txBody>
      </p:sp>
      <p:sp>
        <p:nvSpPr>
          <p:cNvPr id="235" name="Speaker Name"/>
          <p:cNvSpPr txBox="1"/>
          <p:nvPr/>
        </p:nvSpPr>
        <p:spPr>
          <a:xfrm>
            <a:off x="578458" y="2971672"/>
            <a:ext cx="4105055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457200">
              <a:defRPr sz="4400">
                <a:solidFill>
                  <a:srgbClr val="B29955"/>
                </a:solidFill>
                <a:latin typeface="+mj-lt"/>
                <a:ea typeface="+mj-ea"/>
                <a:cs typeface="+mj-cs"/>
                <a:sym typeface="Avenir Book"/>
              </a:defRPr>
            </a:lvl1pPr>
          </a:lstStyle>
          <a:p>
            <a:pPr algn="l"/>
            <a:r>
              <a:rPr sz="1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Speaker Name</a:t>
            </a:r>
          </a:p>
        </p:txBody>
      </p:sp>
      <p:grpSp>
        <p:nvGrpSpPr>
          <p:cNvPr id="238" name="Group"/>
          <p:cNvGrpSpPr/>
          <p:nvPr/>
        </p:nvGrpSpPr>
        <p:grpSpPr>
          <a:xfrm>
            <a:off x="10609870" y="-3488"/>
            <a:ext cx="1591058" cy="735477"/>
            <a:chOff x="0" y="0"/>
            <a:chExt cx="3182114" cy="1470952"/>
          </a:xfrm>
        </p:grpSpPr>
        <p:sp>
          <p:nvSpPr>
            <p:cNvPr id="236" name="Rectangle"/>
            <p:cNvSpPr/>
            <p:nvPr/>
          </p:nvSpPr>
          <p:spPr>
            <a:xfrm>
              <a:off x="0" y="0"/>
              <a:ext cx="3182115" cy="1470953"/>
            </a:xfrm>
            <a:prstGeom prst="rect">
              <a:avLst/>
            </a:prstGeom>
            <a:solidFill>
              <a:srgbClr val="6E0072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>
                <a:defRPr sz="3200" cap="all" spc="512">
                  <a:solidFill>
                    <a:srgbClr val="FFFFFF"/>
                  </a:solidFill>
                  <a:latin typeface="Avenir Medium"/>
                  <a:ea typeface="Avenir Medium"/>
                  <a:cs typeface="Avenir Medium"/>
                  <a:sym typeface="Avenir Medium"/>
                </a:defRPr>
              </a:pPr>
              <a:endParaRPr sz="1600"/>
            </a:p>
          </p:txBody>
        </p:sp>
        <p:pic>
          <p:nvPicPr>
            <p:cNvPr id="23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53899" y="367715"/>
              <a:ext cx="2274316" cy="7355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" name="Table"/>
          <p:cNvGraphicFramePr/>
          <p:nvPr/>
        </p:nvGraphicFramePr>
        <p:xfrm>
          <a:off x="177657" y="821510"/>
          <a:ext cx="11836685" cy="5862055"/>
        </p:xfrm>
        <a:graphic>
          <a:graphicData uri="http://schemas.openxmlformats.org/drawingml/2006/table">
            <a:tbl>
              <a:tblPr firstRow="1">
                <a:tableStyleId>{EEE7283C-3CF3-47DC-8721-378D4A62B228}</a:tableStyleId>
              </a:tblPr>
              <a:tblGrid>
                <a:gridCol w="3494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08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70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539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Logo</a:t>
                      </a:r>
                    </a:p>
                  </a:txBody>
                  <a:tcPr marL="25400" marR="25400" marT="25400" marB="25400" anchor="ctr" horzOverflow="overflow">
                    <a:lnR w="12700">
                      <a:solidFill>
                        <a:srgbClr val="BFBFBF"/>
                      </a:solidFill>
                      <a:miter lim="400000"/>
                    </a:lnR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91919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Main Color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91919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White Color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9191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6018"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r>
                        <a:rPr sz="1500"/>
                        <a:t>Motiva Implants</a:t>
                      </a:r>
                      <a:r>
                        <a:rPr sz="1500" baseline="31999"/>
                        <a:t>®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 dirty="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6410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6018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4F4F4F"/>
                          </a:solidFill>
                        </a:rPr>
                        <a:t>Motiva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6410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8096"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r>
                        <a:rPr sz="1500"/>
                        <a:t>MotivaImagine</a:t>
                      </a:r>
                      <a:r>
                        <a:rPr sz="1500" baseline="31999"/>
                        <a:t>™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6410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809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4F4F4F"/>
                          </a:solidFill>
                        </a:rPr>
                        <a:t>MotivaHybrid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6410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8096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>
                          <a:solidFill>
                            <a:srgbClr val="4F4F4F"/>
                          </a:solidFill>
                        </a:rPr>
                        <a:t>Establishment Labs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6410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8096"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r>
                        <a:rPr sz="1500"/>
                        <a:t>Divina</a:t>
                      </a:r>
                      <a:r>
                        <a:rPr sz="1500" baseline="31999"/>
                        <a:t>™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 dirty="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6410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8096"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r>
                        <a:rPr sz="1500"/>
                        <a:t>Q inside Safety Technology</a:t>
                      </a:r>
                      <a:r>
                        <a:rPr sz="1500" baseline="31999"/>
                        <a:t>™</a:t>
                      </a:r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3000">
                          <a:solidFill>
                            <a:srgbClr val="4F4F4F"/>
                          </a:solidFill>
                        </a:defRPr>
                      </a:pPr>
                      <a:endParaRPr sz="1500" dirty="0"/>
                    </a:p>
                  </a:txBody>
                  <a:tcPr marL="25400" marR="25400" marT="25400" marB="25400" anchor="ctr" horzOverflow="overflow">
                    <a:lnL w="12700">
                      <a:solidFill>
                        <a:srgbClr val="BFBFBF"/>
                      </a:solidFill>
                      <a:miter lim="400000"/>
                    </a:lnL>
                    <a:lnR w="12700">
                      <a:solidFill>
                        <a:srgbClr val="BFBFBF"/>
                      </a:solidFill>
                      <a:miter lim="400000"/>
                    </a:lnR>
                    <a:lnT w="12700">
                      <a:solidFill>
                        <a:srgbClr val="BFBFBF"/>
                      </a:solidFill>
                      <a:miter lim="400000"/>
                    </a:lnT>
                    <a:lnB w="12700">
                      <a:solidFill>
                        <a:srgbClr val="BFBFBF"/>
                      </a:solidFill>
                      <a:miter lim="400000"/>
                    </a:lnB>
                    <a:solidFill>
                      <a:srgbClr val="64106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243" name="Establishment Labs Logo" descr="Establishment Labs Logo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06973" y="4438667"/>
            <a:ext cx="1732141" cy="509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Establishment Labs Logo" descr="Establishment Labs Logo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98137" y="4451367"/>
            <a:ext cx="1732143" cy="5090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MotivaImplants® Logo White" descr="MotivaImplants® Logo Whit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15113" y="1344126"/>
            <a:ext cx="1515862" cy="50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MotivaHybrid Logo White" descr="MotivaHybrid Logo Whit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24309" y="3688087"/>
            <a:ext cx="2697469" cy="50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MotivaImagine Logo White" descr="MotivaImagine Logo Whit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476043" y="2954848"/>
            <a:ext cx="2794001" cy="4589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229787" y="5972978"/>
            <a:ext cx="868844" cy="593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9410056" y="5953460"/>
            <a:ext cx="925976" cy="63267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960404" y="5259786"/>
            <a:ext cx="1407610" cy="433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9172132" y="5260677"/>
            <a:ext cx="1401824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Copy and paste as needed…"/>
          <p:cNvSpPr txBox="1"/>
          <p:nvPr/>
        </p:nvSpPr>
        <p:spPr>
          <a:xfrm>
            <a:off x="8709747" y="171384"/>
            <a:ext cx="2697854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algn="r">
              <a:defRPr sz="3400">
                <a:solidFill>
                  <a:srgbClr val="929292"/>
                </a:solidFill>
                <a:latin typeface="Avenir Medium"/>
                <a:ea typeface="Avenir Medium"/>
                <a:cs typeface="Avenir Medium"/>
                <a:sym typeface="Avenir Medium"/>
              </a:defRPr>
            </a:pPr>
            <a:r>
              <a:rPr sz="1700" dirty="0"/>
              <a:t>Copy and paste as needed</a:t>
            </a:r>
          </a:p>
          <a:p>
            <a:pPr algn="r">
              <a:defRPr sz="2600">
                <a:solidFill>
                  <a:srgbClr val="929292"/>
                </a:solidFill>
                <a:latin typeface="+mj-lt"/>
                <a:ea typeface="+mj-ea"/>
                <a:cs typeface="+mj-cs"/>
                <a:sym typeface="Avenir Book"/>
              </a:defRPr>
            </a:pPr>
            <a:r>
              <a:rPr sz="1300" dirty="0"/>
              <a:t>(Delete slide after used)</a:t>
            </a:r>
          </a:p>
        </p:txBody>
      </p:sp>
      <p:pic>
        <p:nvPicPr>
          <p:cNvPr id="253" name="Motiva Implants Logo Purple - Digital.ai" descr="Motiva Implants Logo Purple - Digital.ai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4904723" y="1343604"/>
            <a:ext cx="1518971" cy="50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4" name="Logo MotivaHybrid Purple - DIGITAL.ai" descr="Logo MotivaHybrid Purple - DIGITAL.ai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246331" y="3687565"/>
            <a:ext cx="2835756" cy="50904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Logo MotivaImagine Purple - Digital.ai" descr="Logo MotivaImagine Purple - Digital.ai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4114594" y="2929780"/>
            <a:ext cx="3099230" cy="509044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Motiva Branding"/>
          <p:cNvSpPr txBox="1">
            <a:spLocks noGrp="1"/>
          </p:cNvSpPr>
          <p:nvPr>
            <p:ph type="title"/>
          </p:nvPr>
        </p:nvSpPr>
        <p:spPr>
          <a:xfrm>
            <a:off x="173291" y="128997"/>
            <a:ext cx="4073039" cy="537933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 defTabSz="375603">
              <a:defRPr sz="5642">
                <a:solidFill>
                  <a:srgbClr val="A38546"/>
                </a:solidFill>
              </a:defRPr>
            </a:pPr>
            <a:r>
              <a:rPr sz="4000" dirty="0"/>
              <a:t>Motiva </a:t>
            </a:r>
            <a:r>
              <a:rPr sz="4000" dirty="0">
                <a:latin typeface="Avenir Medium"/>
                <a:ea typeface="Avenir Medium"/>
                <a:cs typeface="Avenir Medium"/>
                <a:sym typeface="Avenir Medium"/>
              </a:rPr>
              <a:t>Branding</a:t>
            </a:r>
          </a:p>
        </p:txBody>
      </p:sp>
      <p:pic>
        <p:nvPicPr>
          <p:cNvPr id="257" name="Motiva Implants Logo Purple - Digital.ai" descr="Motiva Implants Logo Purple - Digital.ai"/>
          <p:cNvPicPr>
            <a:picLocks noChangeAspect="1"/>
          </p:cNvPicPr>
          <p:nvPr/>
        </p:nvPicPr>
        <p:blipFill>
          <a:blip r:embed="rId11">
            <a:extLst/>
          </a:blip>
          <a:srcRect r="70564"/>
          <a:stretch>
            <a:fillRect/>
          </a:stretch>
        </p:blipFill>
        <p:spPr>
          <a:xfrm>
            <a:off x="5614458" y="2175215"/>
            <a:ext cx="379396" cy="4319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8" name="MotivaImplants® Logo White" descr="MotivaImplants® Logo White"/>
          <p:cNvPicPr>
            <a:picLocks noChangeAspect="1"/>
          </p:cNvPicPr>
          <p:nvPr/>
        </p:nvPicPr>
        <p:blipFill>
          <a:blip r:embed="rId4">
            <a:extLst/>
          </a:blip>
          <a:srcRect r="70893"/>
          <a:stretch>
            <a:fillRect/>
          </a:stretch>
        </p:blipFill>
        <p:spPr>
          <a:xfrm>
            <a:off x="9687405" y="2177497"/>
            <a:ext cx="371269" cy="4274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New_Template1">
  <a:themeElements>
    <a:clrScheme name="New_Template1">
      <a:dk1>
        <a:srgbClr val="4F4F4F"/>
      </a:dk1>
      <a:lt1>
        <a:srgbClr val="000000"/>
      </a:lt1>
      <a:dk2>
        <a:srgbClr val="4F4F4F"/>
      </a:dk2>
      <a:lt2>
        <a:srgbClr val="BFBFBF"/>
      </a:lt2>
      <a:accent1>
        <a:srgbClr val="1B6BBC"/>
      </a:accent1>
      <a:accent2>
        <a:srgbClr val="42AAC9"/>
      </a:accent2>
      <a:accent3>
        <a:srgbClr val="518C15"/>
      </a:accent3>
      <a:accent4>
        <a:srgbClr val="DE9000"/>
      </a:accent4>
      <a:accent5>
        <a:srgbClr val="DB2800"/>
      </a:accent5>
      <a:accent6>
        <a:srgbClr val="B130C2"/>
      </a:accent6>
      <a:hlink>
        <a:srgbClr val="0000FF"/>
      </a:hlink>
      <a:folHlink>
        <a:srgbClr val="FF00FF"/>
      </a:folHlink>
    </a:clrScheme>
    <a:fontScheme name="New_Template1">
      <a:majorFont>
        <a:latin typeface="Avenir Book"/>
        <a:ea typeface="Avenir Book"/>
        <a:cs typeface="Avenir Book"/>
      </a:majorFont>
      <a:minorFont>
        <a:latin typeface="Avenir Light"/>
        <a:ea typeface="Avenir Light"/>
        <a:cs typeface="Avenir Light"/>
      </a:minorFont>
    </a:fontScheme>
    <a:fmtScheme name="New_Templat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450000"/>
            <a:satOff val="-18071"/>
            <a:lumOff val="-1460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all" spc="512" normalizeH="0" baseline="0">
            <a:ln>
              <a:noFill/>
            </a:ln>
            <a:solidFill>
              <a:srgbClr val="FFFFFF"/>
            </a:solidFill>
            <a:effectLst/>
            <a:uFillTx/>
            <a:latin typeface="Avenir Medium"/>
            <a:ea typeface="Avenir Medium"/>
            <a:cs typeface="Avenir Medium"/>
            <a:sym typeface="Avenir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4F4F4F"/>
            </a:solidFill>
            <a:effectLst/>
            <a:uFillTx/>
            <a:latin typeface="+mn-lt"/>
            <a:ea typeface="+mn-ea"/>
            <a:cs typeface="+mn-cs"/>
            <a:sym typeface="Aveni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Presentation1" id="{9740B64D-2683-4E49-A2F1-467BCAF42943}" vid="{86D3C698-3C20-4AC8-885C-0048C02215FC}"/>
    </a:ext>
  </a:extLst>
</a:theme>
</file>

<file path=ppt/theme/theme2.xml><?xml version="1.0" encoding="utf-8"?>
<a:theme xmlns:a="http://schemas.openxmlformats.org/drawingml/2006/main" name="New_Template1">
  <a:themeElements>
    <a:clrScheme name="New_Template1">
      <a:dk1>
        <a:srgbClr val="000000"/>
      </a:dk1>
      <a:lt1>
        <a:srgbClr val="FFFFFF"/>
      </a:lt1>
      <a:dk2>
        <a:srgbClr val="4F4F4F"/>
      </a:dk2>
      <a:lt2>
        <a:srgbClr val="BFBFBF"/>
      </a:lt2>
      <a:accent1>
        <a:srgbClr val="1B6BBC"/>
      </a:accent1>
      <a:accent2>
        <a:srgbClr val="42AAC9"/>
      </a:accent2>
      <a:accent3>
        <a:srgbClr val="518C15"/>
      </a:accent3>
      <a:accent4>
        <a:srgbClr val="DE9000"/>
      </a:accent4>
      <a:accent5>
        <a:srgbClr val="DB2800"/>
      </a:accent5>
      <a:accent6>
        <a:srgbClr val="B130C2"/>
      </a:accent6>
      <a:hlink>
        <a:srgbClr val="0000FF"/>
      </a:hlink>
      <a:folHlink>
        <a:srgbClr val="FF00FF"/>
      </a:folHlink>
    </a:clrScheme>
    <a:fontScheme name="New_Template1">
      <a:majorFont>
        <a:latin typeface="Avenir Book"/>
        <a:ea typeface="Avenir Book"/>
        <a:cs typeface="Avenir Book"/>
      </a:majorFont>
      <a:minorFont>
        <a:latin typeface="Avenir Light"/>
        <a:ea typeface="Avenir Light"/>
        <a:cs typeface="Avenir Light"/>
      </a:minorFont>
    </a:fontScheme>
    <a:fmtScheme name="New_Templat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450000"/>
            <a:satOff val="-18071"/>
            <a:lumOff val="-1460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all" spc="512" normalizeH="0" baseline="0">
            <a:ln>
              <a:noFill/>
            </a:ln>
            <a:solidFill>
              <a:srgbClr val="FFFFFF"/>
            </a:solidFill>
            <a:effectLst/>
            <a:uFillTx/>
            <a:latin typeface="Avenir Medium"/>
            <a:ea typeface="Avenir Medium"/>
            <a:cs typeface="Avenir Medium"/>
            <a:sym typeface="Avenir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600" b="0" i="0" u="none" strike="noStrike" cap="none" spc="0" normalizeH="0" baseline="0">
            <a:ln>
              <a:noFill/>
            </a:ln>
            <a:solidFill>
              <a:srgbClr val="4F4F4F"/>
            </a:solidFill>
            <a:effectLst/>
            <a:uFillTx/>
            <a:latin typeface="+mn-lt"/>
            <a:ea typeface="+mn-ea"/>
            <a:cs typeface="+mn-cs"/>
            <a:sym typeface="Avenir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43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Avenir Book</vt:lpstr>
      <vt:lpstr>Avenir Light</vt:lpstr>
      <vt:lpstr>Avenir Medium</vt:lpstr>
      <vt:lpstr>Helvetica Neue</vt:lpstr>
      <vt:lpstr>New_Template1</vt:lpstr>
      <vt:lpstr>PowerPoint Presentation</vt:lpstr>
      <vt:lpstr>Motiva Branding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Niamh &amp; Tony Plowman</dc:creator>
  <cp:lastModifiedBy>Niamh &amp; Tony Plowman</cp:lastModifiedBy>
  <cp:revision>1</cp:revision>
  <dcterms:created xsi:type="dcterms:W3CDTF">2018-10-01T16:07:16Z</dcterms:created>
  <dcterms:modified xsi:type="dcterms:W3CDTF">2018-10-01T16:09:47Z</dcterms:modified>
</cp:coreProperties>
</file>